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58" d="100"/>
          <a:sy n="158" d="100"/>
        </p:scale>
        <p:origin x="18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4ac4ed8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4ac4ed8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4ac4ed8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4ac4ed8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4ac4ed82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4ac4ed82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4ac4ed82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4ac4ed82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4ac4ed82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4ac4ed82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4ac4ed82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4ac4ed82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4ac4ed82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4ac4ed82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4b2d3d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4b2d3d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bdlla-nasser/task-sess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Tasks Sessions</a:t>
            </a:r>
            <a:endParaRPr/>
          </a:p>
        </p:txBody>
      </p:sp>
      <p:sp>
        <p:nvSpPr>
          <p:cNvPr id="55" name="Google Shape;55;p13"/>
          <p:cNvSpPr txBox="1">
            <a:spLocks noGrp="1"/>
          </p:cNvSpPr>
          <p:nvPr>
            <p:ph type="subTitle" idx="1"/>
          </p:nvPr>
        </p:nvSpPr>
        <p:spPr>
          <a:xfrm>
            <a:off x="311700" y="2834125"/>
            <a:ext cx="8520600" cy="184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t>Github: </a:t>
            </a:r>
            <a:r>
              <a:rPr lang="en" sz="2400" u="sng">
                <a:solidFill>
                  <a:schemeClr val="hlink"/>
                </a:solidFill>
                <a:hlinkClick r:id="rId3"/>
              </a:rPr>
              <a:t>https://github.com/abdlla-nasser/task-sessions</a:t>
            </a:r>
            <a:endParaRPr sz="2400"/>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Clr>
                <a:schemeClr val="dk1"/>
              </a:buClr>
              <a:buSzPts val="1100"/>
              <a:buFont typeface="Arial"/>
              <a:buNone/>
            </a:pPr>
            <a:r>
              <a:rPr lang="en" sz="1800">
                <a:solidFill>
                  <a:schemeClr val="dk1"/>
                </a:solidFill>
              </a:rPr>
              <a:t>Abdallah Salem</a:t>
            </a:r>
            <a:endParaRPr sz="1800">
              <a:solidFill>
                <a:schemeClr val="dk1"/>
              </a:solidFill>
            </a:endParaRPr>
          </a:p>
          <a:p>
            <a:pPr marL="0" lvl="0" indent="0" algn="ctr" rtl="0">
              <a:spcBef>
                <a:spcPts val="0"/>
              </a:spcBef>
              <a:spcAft>
                <a:spcPts val="1200"/>
              </a:spcAft>
              <a:buClr>
                <a:schemeClr val="dk1"/>
              </a:buClr>
              <a:buSzPts val="1100"/>
              <a:buFont typeface="Arial"/>
              <a:buNone/>
            </a:pPr>
            <a:r>
              <a:rPr lang="en" sz="1800">
                <a:solidFill>
                  <a:schemeClr val="dk1"/>
                </a:solidFill>
              </a:rPr>
              <a:t>Matriculation Number: 9210439</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Purpose</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Application is meant to help keeping track of user tasks and organize them according to user created categories and projects.</a:t>
            </a:r>
            <a:endParaRPr/>
          </a:p>
          <a:p>
            <a:pPr marL="0" lvl="0" indent="0" algn="l" rtl="0">
              <a:spcBef>
                <a:spcPts val="1200"/>
              </a:spcBef>
              <a:spcAft>
                <a:spcPts val="0"/>
              </a:spcAft>
              <a:buNone/>
            </a:pPr>
            <a:r>
              <a:rPr lang="en"/>
              <a:t>The user can for each task start a focus session (Pomodoro Technique) which starts a countdown timer and the duration of the timer can be specified by the user.</a:t>
            </a:r>
            <a:endParaRPr/>
          </a:p>
          <a:p>
            <a:pPr marL="0" lvl="0" indent="0" algn="l" rtl="0">
              <a:spcBef>
                <a:spcPts val="1200"/>
              </a:spcBef>
              <a:spcAft>
                <a:spcPts val="1200"/>
              </a:spcAft>
              <a:buNone/>
            </a:pPr>
            <a:r>
              <a:rPr lang="en"/>
              <a:t>The user when creating a task, can specify how many expected focus session are needed to complete a task. And when he starts a focus session for a specific task the application keeps track of completed focus sessions for the task to help the user understand how he handles time estimation of tasks and set realistic goals for future tasks.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86500" y="379350"/>
            <a:ext cx="1551600" cy="535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2"/>
                </a:solidFill>
              </a:rPr>
              <a:t>Architecture</a:t>
            </a:r>
            <a:endParaRPr sz="2000" dirty="0">
              <a:solidFill>
                <a:schemeClr val="dk2"/>
              </a:solidFill>
            </a:endParaRPr>
          </a:p>
        </p:txBody>
      </p:sp>
      <p:pic>
        <p:nvPicPr>
          <p:cNvPr id="3" name="Picture 2" descr="A diagram of a company&#10;&#10;AI-generated content may be incorrect.">
            <a:extLst>
              <a:ext uri="{FF2B5EF4-FFF2-40B4-BE49-F238E27FC236}">
                <a16:creationId xmlns:a16="http://schemas.microsoft.com/office/drawing/2014/main" id="{D0F9BFE9-2725-E5D9-3105-C62D9440DAA3}"/>
              </a:ext>
            </a:extLst>
          </p:cNvPr>
          <p:cNvPicPr>
            <a:picLocks noChangeAspect="1"/>
          </p:cNvPicPr>
          <p:nvPr/>
        </p:nvPicPr>
        <p:blipFill>
          <a:blip r:embed="rId3"/>
          <a:stretch>
            <a:fillRect/>
          </a:stretch>
        </p:blipFill>
        <p:spPr>
          <a:xfrm>
            <a:off x="1847589" y="158672"/>
            <a:ext cx="6710075" cy="48261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title="Tech WAD.drawio.png"/>
          <p:cNvPicPr preferRelativeResize="0"/>
          <p:nvPr/>
        </p:nvPicPr>
        <p:blipFill>
          <a:blip r:embed="rId3">
            <a:alphaModFix/>
          </a:blip>
          <a:stretch>
            <a:fillRect/>
          </a:stretch>
        </p:blipFill>
        <p:spPr>
          <a:xfrm>
            <a:off x="3422825" y="174538"/>
            <a:ext cx="5170950" cy="4794425"/>
          </a:xfrm>
          <a:prstGeom prst="rect">
            <a:avLst/>
          </a:prstGeom>
          <a:noFill/>
          <a:ln>
            <a:noFill/>
          </a:ln>
        </p:spPr>
      </p:pic>
      <p:sp>
        <p:nvSpPr>
          <p:cNvPr id="73" name="Google Shape;73;p16"/>
          <p:cNvSpPr txBox="1"/>
          <p:nvPr/>
        </p:nvSpPr>
        <p:spPr>
          <a:xfrm>
            <a:off x="402275" y="393075"/>
            <a:ext cx="2567400" cy="10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Technologies</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login page.png"/>
          <p:cNvPicPr preferRelativeResize="0"/>
          <p:nvPr/>
        </p:nvPicPr>
        <p:blipFill>
          <a:blip r:embed="rId3">
            <a:alphaModFix/>
          </a:blip>
          <a:stretch>
            <a:fillRect/>
          </a:stretch>
        </p:blipFill>
        <p:spPr>
          <a:xfrm>
            <a:off x="356425" y="152400"/>
            <a:ext cx="4215563" cy="2419350"/>
          </a:xfrm>
          <a:prstGeom prst="rect">
            <a:avLst/>
          </a:prstGeom>
          <a:noFill/>
          <a:ln>
            <a:noFill/>
          </a:ln>
        </p:spPr>
      </p:pic>
      <p:pic>
        <p:nvPicPr>
          <p:cNvPr id="79" name="Google Shape;79;p17" title="sign up page.png"/>
          <p:cNvPicPr preferRelativeResize="0"/>
          <p:nvPr/>
        </p:nvPicPr>
        <p:blipFill>
          <a:blip r:embed="rId4">
            <a:alphaModFix/>
          </a:blip>
          <a:stretch>
            <a:fillRect/>
          </a:stretch>
        </p:blipFill>
        <p:spPr>
          <a:xfrm>
            <a:off x="4572000" y="152388"/>
            <a:ext cx="4215577" cy="2419363"/>
          </a:xfrm>
          <a:prstGeom prst="rect">
            <a:avLst/>
          </a:prstGeom>
          <a:noFill/>
          <a:ln>
            <a:noFill/>
          </a:ln>
        </p:spPr>
      </p:pic>
      <p:sp>
        <p:nvSpPr>
          <p:cNvPr id="80" name="Google Shape;80;p17"/>
          <p:cNvSpPr txBox="1"/>
          <p:nvPr/>
        </p:nvSpPr>
        <p:spPr>
          <a:xfrm>
            <a:off x="937750" y="3097825"/>
            <a:ext cx="7469100" cy="10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Login and Signup pages where a user enters his information and the app uses firebase authentication with email and password user creation and creates a user object and stores in firestore Database</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title="main page after signup.png"/>
          <p:cNvPicPr preferRelativeResize="0"/>
          <p:nvPr/>
        </p:nvPicPr>
        <p:blipFill>
          <a:blip r:embed="rId3">
            <a:alphaModFix/>
          </a:blip>
          <a:stretch>
            <a:fillRect/>
          </a:stretch>
        </p:blipFill>
        <p:spPr>
          <a:xfrm>
            <a:off x="356425" y="152400"/>
            <a:ext cx="4215563" cy="2419350"/>
          </a:xfrm>
          <a:prstGeom prst="rect">
            <a:avLst/>
          </a:prstGeom>
          <a:noFill/>
          <a:ln>
            <a:noFill/>
          </a:ln>
        </p:spPr>
      </p:pic>
      <p:pic>
        <p:nvPicPr>
          <p:cNvPr id="86" name="Google Shape;86;p18" title="create new task dialog.png"/>
          <p:cNvPicPr preferRelativeResize="0"/>
          <p:nvPr/>
        </p:nvPicPr>
        <p:blipFill>
          <a:blip r:embed="rId4">
            <a:alphaModFix/>
          </a:blip>
          <a:stretch>
            <a:fillRect/>
          </a:stretch>
        </p:blipFill>
        <p:spPr>
          <a:xfrm>
            <a:off x="4572000" y="152400"/>
            <a:ext cx="4215577" cy="2419355"/>
          </a:xfrm>
          <a:prstGeom prst="rect">
            <a:avLst/>
          </a:prstGeom>
          <a:noFill/>
          <a:ln>
            <a:noFill/>
          </a:ln>
        </p:spPr>
      </p:pic>
      <p:pic>
        <p:nvPicPr>
          <p:cNvPr id="87" name="Google Shape;87;p18" title="main page after creating task.png"/>
          <p:cNvPicPr preferRelativeResize="0"/>
          <p:nvPr/>
        </p:nvPicPr>
        <p:blipFill>
          <a:blip r:embed="rId5">
            <a:alphaModFix/>
          </a:blip>
          <a:stretch>
            <a:fillRect/>
          </a:stretch>
        </p:blipFill>
        <p:spPr>
          <a:xfrm>
            <a:off x="4572000" y="2571750"/>
            <a:ext cx="4215577" cy="2419353"/>
          </a:xfrm>
          <a:prstGeom prst="rect">
            <a:avLst/>
          </a:prstGeom>
          <a:noFill/>
          <a:ln>
            <a:noFill/>
          </a:ln>
        </p:spPr>
      </p:pic>
      <p:sp>
        <p:nvSpPr>
          <p:cNvPr id="88" name="Google Shape;88;p18"/>
          <p:cNvSpPr txBox="1"/>
          <p:nvPr/>
        </p:nvSpPr>
        <p:spPr>
          <a:xfrm>
            <a:off x="374825" y="2864425"/>
            <a:ext cx="3940500" cy="21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After user authentication, user is redirected to app main page, then user click create task button which opens a create new task dialog, after user fills the task data and clicks save task info the main page looks like that in image 3</a:t>
            </a:r>
            <a:endParaRPr sz="1800">
              <a:solidFill>
                <a:schemeClr val="dk2"/>
              </a:solidFill>
            </a:endParaRPr>
          </a:p>
        </p:txBody>
      </p:sp>
      <p:sp>
        <p:nvSpPr>
          <p:cNvPr id="89" name="Google Shape;89;p18"/>
          <p:cNvSpPr txBox="1"/>
          <p:nvPr/>
        </p:nvSpPr>
        <p:spPr>
          <a:xfrm>
            <a:off x="4974275" y="4223675"/>
            <a:ext cx="453000" cy="5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2"/>
                </a:solidFill>
              </a:rPr>
              <a:t>3</a:t>
            </a:r>
            <a:endParaRPr sz="3200">
              <a:solidFill>
                <a:schemeClr val="dk2"/>
              </a:solidFill>
            </a:endParaRPr>
          </a:p>
        </p:txBody>
      </p:sp>
      <p:sp>
        <p:nvSpPr>
          <p:cNvPr id="90" name="Google Shape;90;p18"/>
          <p:cNvSpPr txBox="1"/>
          <p:nvPr/>
        </p:nvSpPr>
        <p:spPr>
          <a:xfrm>
            <a:off x="4905650" y="1903350"/>
            <a:ext cx="549300" cy="6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2"/>
                </a:solidFill>
              </a:rPr>
              <a:t>2</a:t>
            </a:r>
            <a:endParaRPr sz="3200">
              <a:solidFill>
                <a:schemeClr val="dk2"/>
              </a:solidFill>
            </a:endParaRPr>
          </a:p>
        </p:txBody>
      </p:sp>
      <p:sp>
        <p:nvSpPr>
          <p:cNvPr id="91" name="Google Shape;91;p18"/>
          <p:cNvSpPr txBox="1"/>
          <p:nvPr/>
        </p:nvSpPr>
        <p:spPr>
          <a:xfrm>
            <a:off x="635700" y="1917075"/>
            <a:ext cx="384300" cy="6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2"/>
                </a:solidFill>
              </a:rPr>
              <a:t>1</a:t>
            </a:r>
            <a:endParaRPr sz="3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title="creating new category.png"/>
          <p:cNvPicPr preferRelativeResize="0"/>
          <p:nvPr/>
        </p:nvPicPr>
        <p:blipFill>
          <a:blip r:embed="rId3">
            <a:alphaModFix/>
          </a:blip>
          <a:stretch>
            <a:fillRect/>
          </a:stretch>
        </p:blipFill>
        <p:spPr>
          <a:xfrm>
            <a:off x="356425" y="152400"/>
            <a:ext cx="4215563" cy="2419350"/>
          </a:xfrm>
          <a:prstGeom prst="rect">
            <a:avLst/>
          </a:prstGeom>
          <a:noFill/>
          <a:ln>
            <a:noFill/>
          </a:ln>
        </p:spPr>
      </p:pic>
      <p:pic>
        <p:nvPicPr>
          <p:cNvPr id="97" name="Google Shape;97;p19" title="task info dialog.png"/>
          <p:cNvPicPr preferRelativeResize="0"/>
          <p:nvPr/>
        </p:nvPicPr>
        <p:blipFill>
          <a:blip r:embed="rId4">
            <a:alphaModFix/>
          </a:blip>
          <a:stretch>
            <a:fillRect/>
          </a:stretch>
        </p:blipFill>
        <p:spPr>
          <a:xfrm>
            <a:off x="4572000" y="152400"/>
            <a:ext cx="4215577" cy="2419358"/>
          </a:xfrm>
          <a:prstGeom prst="rect">
            <a:avLst/>
          </a:prstGeom>
          <a:noFill/>
          <a:ln>
            <a:noFill/>
          </a:ln>
        </p:spPr>
      </p:pic>
      <p:pic>
        <p:nvPicPr>
          <p:cNvPr id="98" name="Google Shape;98;p19" title="edit task dialog.png"/>
          <p:cNvPicPr preferRelativeResize="0"/>
          <p:nvPr/>
        </p:nvPicPr>
        <p:blipFill>
          <a:blip r:embed="rId5">
            <a:alphaModFix/>
          </a:blip>
          <a:stretch>
            <a:fillRect/>
          </a:stretch>
        </p:blipFill>
        <p:spPr>
          <a:xfrm>
            <a:off x="4572001" y="2571741"/>
            <a:ext cx="4215575" cy="2414933"/>
          </a:xfrm>
          <a:prstGeom prst="rect">
            <a:avLst/>
          </a:prstGeom>
          <a:noFill/>
          <a:ln>
            <a:noFill/>
          </a:ln>
        </p:spPr>
      </p:pic>
      <p:sp>
        <p:nvSpPr>
          <p:cNvPr id="99" name="Google Shape;99;p19"/>
          <p:cNvSpPr txBox="1"/>
          <p:nvPr/>
        </p:nvSpPr>
        <p:spPr>
          <a:xfrm>
            <a:off x="347375" y="2576100"/>
            <a:ext cx="4215600" cy="24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In the side menu a user can create new projects/categories to group his tasks. After creating a new category, a user can create a task and select that new category as the category of the task. And can edit old tasks to have the new categories</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Changes</a:t>
            </a:r>
            <a:endParaRPr/>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dirty="0"/>
              <a:t>I decided not to add complex statistics at this time as I think the application is acceptable at this point in time for my own needs and adding more functionality will take focus away from the essential idea of the app.</a:t>
            </a:r>
          </a:p>
          <a:p>
            <a:pPr marL="0" lvl="0" indent="0" algn="l" rtl="0">
              <a:spcBef>
                <a:spcPts val="0"/>
              </a:spcBef>
              <a:spcAft>
                <a:spcPts val="1200"/>
              </a:spcAft>
              <a:buNone/>
            </a:pPr>
            <a:r>
              <a:rPr lang="en-US" dirty="0"/>
              <a:t>U</a:t>
            </a:r>
            <a:r>
              <a:rPr lang="en" dirty="0"/>
              <a:t>pdate: Added Cypress for testing:</a:t>
            </a:r>
          </a:p>
          <a:p>
            <a:pPr marL="0" lvl="0" indent="0" algn="l" rtl="0">
              <a:spcBef>
                <a:spcPts val="0"/>
              </a:spcBef>
              <a:spcAft>
                <a:spcPts val="1200"/>
              </a:spcAft>
              <a:buNone/>
            </a:pPr>
            <a:r>
              <a:rPr lang="en" dirty="0"/>
              <a:t>	login, category creation, editing, and deletion</a:t>
            </a:r>
          </a:p>
          <a:p>
            <a:pPr marL="0" lvl="0" indent="0" algn="l" rtl="0">
              <a:spcBef>
                <a:spcPts val="0"/>
              </a:spcBef>
              <a:spcAft>
                <a:spcPts val="1200"/>
              </a:spcAft>
              <a:buNone/>
            </a:pPr>
            <a:r>
              <a:rPr lang="en" dirty="0"/>
              <a:t>	login, category creation, task creation, editing, completion, and deletion.</a:t>
            </a:r>
          </a:p>
          <a:p>
            <a:pPr marL="0" lvl="0" indent="0" algn="l" rtl="0">
              <a:spcBef>
                <a:spcPts val="0"/>
              </a:spcBef>
              <a:spcAft>
                <a:spcPts val="1200"/>
              </a:spcAft>
              <a:buNone/>
            </a:pPr>
            <a:r>
              <a:rPr lang="en" dirty="0"/>
              <a:t>Changed the architecture diagram, and added all iterations of created diagrams in doc_phase3 folder along with a video of the application.</a:t>
            </a:r>
          </a:p>
          <a:p>
            <a:pPr marL="0" lvl="0" indent="0" algn="l" rtl="0">
              <a:spcBef>
                <a:spcPts val="0"/>
              </a:spcBef>
              <a:spcAft>
                <a:spcPts val="1200"/>
              </a:spcAft>
              <a:buNone/>
            </a:pPr>
            <a:r>
              <a:rPr lang="en-US" dirty="0"/>
              <a:t>A</a:t>
            </a:r>
            <a:r>
              <a:rPr lang="en" dirty="0"/>
              <a:t>dded mobile view changes.</a:t>
            </a:r>
          </a:p>
          <a:p>
            <a:pPr marL="0" lvl="0" indent="0" algn="l" rtl="0">
              <a:spcBef>
                <a:spcPts val="0"/>
              </a:spcBef>
              <a:spcAft>
                <a:spcPts val="1200"/>
              </a:spcAft>
              <a:buNone/>
            </a:pPr>
            <a:r>
              <a:rPr lang="en-US" dirty="0"/>
              <a:t>C</a:t>
            </a:r>
            <a:r>
              <a:rPr lang="en" dirty="0"/>
              <a:t>hanged the readme file to include installation instructions, running instructions, testing instructions for cypress both from terminal and from GUI.</a:t>
            </a:r>
          </a:p>
          <a:p>
            <a:pPr marL="0" lvl="0" indent="0" algn="l" rtl="0">
              <a:spcBef>
                <a:spcPts val="0"/>
              </a:spcBef>
              <a:spcAft>
                <a:spcPts val="1200"/>
              </a:spcAft>
              <a:buNone/>
            </a:pPr>
            <a:r>
              <a:rPr lang="en"/>
              <a:t>Changed the readme file to include usage instructions.</a:t>
            </a:r>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Screen Recording 2025-05-05 004351">
            <a:hlinkClick r:id="" action="ppaction://media"/>
            <a:extLst>
              <a:ext uri="{FF2B5EF4-FFF2-40B4-BE49-F238E27FC236}">
                <a16:creationId xmlns:a16="http://schemas.microsoft.com/office/drawing/2014/main" id="{EAC95684-9737-74A4-76BD-1BA72BD9C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637" y="0"/>
            <a:ext cx="884872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412</Words>
  <Application>Microsoft Office PowerPoint</Application>
  <PresentationFormat>On-screen Show (16:9)</PresentationFormat>
  <Paragraphs>26</Paragraphs>
  <Slides>9</Slides>
  <Notes>9</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Tasks Sessions</vt:lpstr>
      <vt:lpstr>Project Purpose</vt:lpstr>
      <vt:lpstr>PowerPoint Presentation</vt:lpstr>
      <vt:lpstr>PowerPoint Presentation</vt:lpstr>
      <vt:lpstr>PowerPoint Presentation</vt:lpstr>
      <vt:lpstr>PowerPoint Presentation</vt:lpstr>
      <vt:lpstr>PowerPoint Presentation</vt:lpstr>
      <vt:lpstr>Changes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Nasser</dc:creator>
  <cp:lastModifiedBy>Abdallah Nasser</cp:lastModifiedBy>
  <cp:revision>2</cp:revision>
  <dcterms:modified xsi:type="dcterms:W3CDTF">2025-05-13T15:34:18Z</dcterms:modified>
</cp:coreProperties>
</file>